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>
        <p:scale>
          <a:sx n="77" d="100"/>
          <a:sy n="77" d="100"/>
        </p:scale>
        <p:origin x="-9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7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9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6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B928-FF05-4680-B9E6-9CBF46CCBEEC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7772400" cy="609600"/>
          </a:xfrm>
        </p:spPr>
        <p:txBody>
          <a:bodyPr/>
          <a:lstStyle/>
          <a:p>
            <a:pPr algn="l"/>
            <a:r>
              <a:rPr lang="es-ES_tradnl" altLang="en-US" sz="2400" smtClean="0"/>
              <a:t>Caminata 5K</a:t>
            </a:r>
          </a:p>
        </p:txBody>
      </p:sp>
      <p:pic>
        <p:nvPicPr>
          <p:cNvPr id="13315" name="Imagen 4" descr="ruta_5kunice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7813"/>
            <a:ext cx="9144000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Imagen 5" descr="logotema h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334000"/>
            <a:ext cx="3203575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CuadroTexto 6"/>
          <p:cNvSpPr txBox="1">
            <a:spLocks noChangeArrowheads="1"/>
          </p:cNvSpPr>
          <p:nvPr/>
        </p:nvSpPr>
        <p:spPr bwMode="auto">
          <a:xfrm>
            <a:off x="6324600" y="2971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s-ES_tradnl" altLang="en-US"/>
              <a:t>Salida</a:t>
            </a:r>
          </a:p>
        </p:txBody>
      </p:sp>
      <p:sp>
        <p:nvSpPr>
          <p:cNvPr id="13318" name="CuadroTexto 7"/>
          <p:cNvSpPr txBox="1">
            <a:spLocks noChangeArrowheads="1"/>
          </p:cNvSpPr>
          <p:nvPr/>
        </p:nvSpPr>
        <p:spPr bwMode="auto">
          <a:xfrm>
            <a:off x="6934200" y="3516313"/>
            <a:ext cx="990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s-ES_tradnl" altLang="en-US"/>
              <a:t>Llegada</a:t>
            </a:r>
          </a:p>
        </p:txBody>
      </p:sp>
    </p:spTree>
    <p:extLst>
      <p:ext uri="{BB962C8B-B14F-4D97-AF65-F5344CB8AC3E}">
        <p14:creationId xmlns:p14="http://schemas.microsoft.com/office/powerpoint/2010/main" val="4633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ctrTitle"/>
          </p:nvPr>
        </p:nvSpPr>
        <p:spPr>
          <a:xfrm>
            <a:off x="304800" y="76200"/>
            <a:ext cx="7772400" cy="609600"/>
          </a:xfrm>
        </p:spPr>
        <p:txBody>
          <a:bodyPr/>
          <a:lstStyle/>
          <a:p>
            <a:pPr algn="l"/>
            <a:r>
              <a:rPr lang="es-ES_tradnl" altLang="en-US" sz="2400" smtClean="0"/>
              <a:t>Carrera 7K</a:t>
            </a:r>
          </a:p>
        </p:txBody>
      </p:sp>
      <p:pic>
        <p:nvPicPr>
          <p:cNvPr id="14339" name="Imagen 5" descr="logotema ho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661025"/>
            <a:ext cx="28194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CuadroTexto 6"/>
          <p:cNvSpPr txBox="1">
            <a:spLocks noChangeArrowheads="1"/>
          </p:cNvSpPr>
          <p:nvPr/>
        </p:nvSpPr>
        <p:spPr bwMode="auto">
          <a:xfrm>
            <a:off x="6324600" y="2971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s-ES_tradnl" altLang="en-US"/>
              <a:t>Salida</a:t>
            </a:r>
          </a:p>
        </p:txBody>
      </p:sp>
      <p:sp>
        <p:nvSpPr>
          <p:cNvPr id="14341" name="CuadroTexto 7"/>
          <p:cNvSpPr txBox="1">
            <a:spLocks noChangeArrowheads="1"/>
          </p:cNvSpPr>
          <p:nvPr/>
        </p:nvSpPr>
        <p:spPr bwMode="auto">
          <a:xfrm>
            <a:off x="6934200" y="3516313"/>
            <a:ext cx="990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s-ES_tradnl" altLang="en-US"/>
              <a:t>Llegada</a:t>
            </a:r>
          </a:p>
        </p:txBody>
      </p:sp>
      <p:pic>
        <p:nvPicPr>
          <p:cNvPr id="14342" name="Imagen 8" descr="Captura de pantalla 2015-10-08 a la(s) 18.35.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50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CuadroTexto 9"/>
          <p:cNvSpPr txBox="1">
            <a:spLocks noChangeArrowheads="1"/>
          </p:cNvSpPr>
          <p:nvPr/>
        </p:nvSpPr>
        <p:spPr bwMode="auto">
          <a:xfrm>
            <a:off x="6629400" y="21336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s-ES_tradnl" altLang="en-US"/>
              <a:t>Salida</a:t>
            </a:r>
          </a:p>
        </p:txBody>
      </p:sp>
      <p:sp>
        <p:nvSpPr>
          <p:cNvPr id="14344" name="CuadroTexto 10"/>
          <p:cNvSpPr txBox="1">
            <a:spLocks noChangeArrowheads="1"/>
          </p:cNvSpPr>
          <p:nvPr/>
        </p:nvSpPr>
        <p:spPr bwMode="auto">
          <a:xfrm>
            <a:off x="7162800" y="28194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s-ES_tradnl" altLang="en-US"/>
              <a:t>Llegada</a:t>
            </a:r>
          </a:p>
        </p:txBody>
      </p:sp>
    </p:spTree>
    <p:extLst>
      <p:ext uri="{BB962C8B-B14F-4D97-AF65-F5344CB8AC3E}">
        <p14:creationId xmlns:p14="http://schemas.microsoft.com/office/powerpoint/2010/main" val="13662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10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Office Theme</vt:lpstr>
      <vt:lpstr>Caminata 5K</vt:lpstr>
      <vt:lpstr>Carrera 7K</vt:lpstr>
    </vt:vector>
  </TitlesOfParts>
  <Company>UNICEF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Famiglietti</dc:creator>
  <cp:lastModifiedBy>Katherine Saborido</cp:lastModifiedBy>
  <cp:revision>4</cp:revision>
  <dcterms:created xsi:type="dcterms:W3CDTF">2015-10-08T23:09:01Z</dcterms:created>
  <dcterms:modified xsi:type="dcterms:W3CDTF">2015-10-09T17:05:05Z</dcterms:modified>
</cp:coreProperties>
</file>